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84328" autoAdjust="0"/>
  </p:normalViewPr>
  <p:slideViewPr>
    <p:cSldViewPr snapToGrid="0">
      <p:cViewPr varScale="1">
        <p:scale>
          <a:sx n="62" d="100"/>
          <a:sy n="62" d="100"/>
        </p:scale>
        <p:origin x="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19C60-9F54-48B4-A6CA-B0BF3B5C250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E53A3-A038-4BC1-A4DD-E2723E4003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5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Anoniem</a:t>
            </a:r>
            <a:r>
              <a:rPr lang="en-GB" dirty="0"/>
              <a:t> </a:t>
            </a:r>
            <a:r>
              <a:rPr lang="en-GB" dirty="0" err="1"/>
              <a:t>werk</a:t>
            </a:r>
            <a:r>
              <a:rPr lang="en-GB" dirty="0"/>
              <a:t>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klas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Vergelijken</a:t>
            </a:r>
            <a:r>
              <a:rPr lang="en-GB" dirty="0"/>
              <a:t> </a:t>
            </a:r>
            <a:r>
              <a:rPr lang="en-GB" dirty="0" err="1"/>
              <a:t>brainstormresultaten</a:t>
            </a:r>
            <a:r>
              <a:rPr lang="en-GB" dirty="0"/>
              <a:t> op </a:t>
            </a:r>
            <a:r>
              <a:rPr lang="en-GB" dirty="0" err="1"/>
              <a:t>variatie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orginaliteit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EF1A5-5353-4D8D-A08E-697AEED8D8F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446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Anoniem</a:t>
            </a:r>
            <a:r>
              <a:rPr lang="en-GB" dirty="0"/>
              <a:t> </a:t>
            </a:r>
            <a:r>
              <a:rPr lang="en-GB" dirty="0" err="1"/>
              <a:t>werk</a:t>
            </a:r>
            <a:r>
              <a:rPr lang="en-GB" dirty="0"/>
              <a:t>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klas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Vergelijken</a:t>
            </a:r>
            <a:r>
              <a:rPr lang="en-GB" dirty="0"/>
              <a:t> </a:t>
            </a:r>
            <a:r>
              <a:rPr lang="en-GB" dirty="0" err="1"/>
              <a:t>brainstormresultaten</a:t>
            </a:r>
            <a:r>
              <a:rPr lang="en-GB" dirty="0"/>
              <a:t> op </a:t>
            </a:r>
            <a:r>
              <a:rPr lang="en-GB" dirty="0" err="1"/>
              <a:t>variatie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orginaliteit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EF1A5-5353-4D8D-A08E-697AEED8D8F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76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err="1"/>
              <a:t>Anoniem</a:t>
            </a:r>
            <a:r>
              <a:rPr lang="en-GB" dirty="0"/>
              <a:t> </a:t>
            </a:r>
            <a:r>
              <a:rPr lang="en-GB" dirty="0" err="1"/>
              <a:t>werk</a:t>
            </a:r>
            <a:r>
              <a:rPr lang="en-GB" dirty="0"/>
              <a:t>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klas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Vergelijken</a:t>
            </a:r>
            <a:r>
              <a:rPr lang="en-GB" dirty="0"/>
              <a:t> </a:t>
            </a:r>
            <a:r>
              <a:rPr lang="en-GB" dirty="0" err="1"/>
              <a:t>brainstormresultaten</a:t>
            </a:r>
            <a:r>
              <a:rPr lang="en-GB" dirty="0"/>
              <a:t> op </a:t>
            </a:r>
            <a:r>
              <a:rPr lang="en-GB" dirty="0" err="1"/>
              <a:t>variatie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orginaliteit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EF1A5-5353-4D8D-A08E-697AEED8D8F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6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Vergelijken</a:t>
            </a:r>
            <a:r>
              <a:rPr lang="en-GB" dirty="0"/>
              <a:t> </a:t>
            </a:r>
            <a:r>
              <a:rPr lang="en-GB" dirty="0" err="1"/>
              <a:t>brainstormresultaten</a:t>
            </a:r>
            <a:r>
              <a:rPr lang="en-GB" dirty="0"/>
              <a:t> op </a:t>
            </a:r>
            <a:r>
              <a:rPr lang="en-GB" dirty="0" err="1"/>
              <a:t>variatie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orginaliteit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EF1A5-5353-4D8D-A08E-697AEED8D8F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39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Je </a:t>
            </a:r>
            <a:r>
              <a:rPr lang="en-GB" dirty="0" err="1"/>
              <a:t>kunt</a:t>
            </a:r>
            <a:r>
              <a:rPr lang="en-GB" dirty="0"/>
              <a:t> </a:t>
            </a:r>
            <a:r>
              <a:rPr lang="en-GB" dirty="0" err="1"/>
              <a:t>ditzelfde</a:t>
            </a:r>
            <a:r>
              <a:rPr lang="en-GB" dirty="0"/>
              <a:t> </a:t>
            </a:r>
            <a:r>
              <a:rPr lang="en-GB" dirty="0" err="1"/>
              <a:t>natuurlijk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</a:t>
            </a:r>
            <a:r>
              <a:rPr lang="en-GB" dirty="0" err="1"/>
              <a:t>toepassen</a:t>
            </a:r>
            <a:r>
              <a:rPr lang="en-GB" dirty="0"/>
              <a:t> op hele </a:t>
            </a:r>
            <a:r>
              <a:rPr lang="en-GB" dirty="0" err="1"/>
              <a:t>andere</a:t>
            </a:r>
            <a:r>
              <a:rPr lang="en-GB" dirty="0"/>
              <a:t> </a:t>
            </a:r>
            <a:r>
              <a:rPr lang="en-GB" dirty="0" err="1"/>
              <a:t>vakinhouden</a:t>
            </a:r>
            <a:r>
              <a:rPr lang="en-GB" dirty="0"/>
              <a:t>: </a:t>
            </a:r>
            <a:r>
              <a:rPr lang="en-GB" dirty="0" err="1"/>
              <a:t>laat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drie</a:t>
            </a:r>
            <a:r>
              <a:rPr lang="en-GB" dirty="0"/>
              <a:t> </a:t>
            </a:r>
            <a:r>
              <a:rPr lang="en-GB" dirty="0" err="1"/>
              <a:t>uitwerkingen</a:t>
            </a:r>
            <a:r>
              <a:rPr lang="en-GB" baseline="0" dirty="0"/>
              <a:t> van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wis</a:t>
            </a:r>
            <a:r>
              <a:rPr lang="en-GB" baseline="0" dirty="0"/>
              <a:t>-of </a:t>
            </a:r>
            <a:r>
              <a:rPr lang="en-GB" baseline="0" dirty="0" err="1"/>
              <a:t>natuurkunde</a:t>
            </a:r>
            <a:r>
              <a:rPr lang="en-GB" baseline="0" dirty="0"/>
              <a:t> </a:t>
            </a:r>
            <a:r>
              <a:rPr lang="en-GB" baseline="0" dirty="0" err="1"/>
              <a:t>opgave</a:t>
            </a:r>
            <a:r>
              <a:rPr lang="en-GB" baseline="0" dirty="0"/>
              <a:t> </a:t>
            </a:r>
            <a:r>
              <a:rPr lang="en-GB" baseline="0" dirty="0" err="1"/>
              <a:t>zien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aan</a:t>
            </a:r>
            <a:r>
              <a:rPr lang="en-GB" baseline="0" dirty="0"/>
              <a:t> de hand </a:t>
            </a:r>
            <a:r>
              <a:rPr lang="en-GB" baseline="0" dirty="0" err="1"/>
              <a:t>daarvan</a:t>
            </a:r>
            <a:r>
              <a:rPr lang="en-GB" baseline="0" dirty="0"/>
              <a:t> </a:t>
            </a:r>
            <a:r>
              <a:rPr lang="en-GB" baseline="0" dirty="0" err="1"/>
              <a:t>bespreken</a:t>
            </a:r>
            <a:r>
              <a:rPr lang="en-GB" baseline="0" dirty="0"/>
              <a:t> wat </a:t>
            </a:r>
            <a:r>
              <a:rPr lang="en-GB" baseline="0" dirty="0" err="1"/>
              <a:t>ze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geode </a:t>
            </a:r>
            <a:r>
              <a:rPr lang="en-GB" baseline="0" dirty="0" err="1"/>
              <a:t>uitwerking</a:t>
            </a:r>
            <a:r>
              <a:rPr lang="en-GB" baseline="0" dirty="0"/>
              <a:t> </a:t>
            </a:r>
            <a:r>
              <a:rPr lang="en-GB" baseline="0" dirty="0" err="1"/>
              <a:t>vinden</a:t>
            </a:r>
            <a:r>
              <a:rPr lang="en-GB" baseline="0" dirty="0"/>
              <a:t>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waarom</a:t>
            </a:r>
            <a:r>
              <a:rPr lang="en-GB" baseline="0" dirty="0"/>
              <a:t>. Let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bij</a:t>
            </a:r>
            <a:r>
              <a:rPr lang="en-GB" baseline="0" dirty="0"/>
              <a:t> het </a:t>
            </a:r>
            <a:r>
              <a:rPr lang="en-GB" baseline="0" dirty="0" err="1"/>
              <a:t>selecteren</a:t>
            </a:r>
            <a:r>
              <a:rPr lang="en-GB" baseline="0" dirty="0"/>
              <a:t> van de 3 </a:t>
            </a:r>
            <a:r>
              <a:rPr lang="en-GB" baseline="0" dirty="0" err="1"/>
              <a:t>voorbeelden</a:t>
            </a:r>
            <a:r>
              <a:rPr lang="en-GB" baseline="0" dirty="0"/>
              <a:t> op </a:t>
            </a:r>
            <a:r>
              <a:rPr lang="en-GB" baseline="0" dirty="0" err="1"/>
              <a:t>dat</a:t>
            </a:r>
            <a:r>
              <a:rPr lang="en-GB" baseline="0" dirty="0"/>
              <a:t>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goede</a:t>
            </a:r>
            <a:r>
              <a:rPr lang="en-GB" baseline="0" dirty="0"/>
              <a:t> (maar </a:t>
            </a:r>
            <a:r>
              <a:rPr lang="en-GB" baseline="0" dirty="0" err="1"/>
              <a:t>geen</a:t>
            </a:r>
            <a:r>
              <a:rPr lang="en-GB" baseline="0" dirty="0"/>
              <a:t> </a:t>
            </a:r>
            <a:r>
              <a:rPr lang="en-GB" baseline="0" dirty="0" err="1"/>
              <a:t>perfecte</a:t>
            </a:r>
            <a:r>
              <a:rPr lang="en-GB" baseline="0" dirty="0"/>
              <a:t>)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minder </a:t>
            </a:r>
            <a:r>
              <a:rPr lang="en-GB" baseline="0" dirty="0" err="1"/>
              <a:t>goede</a:t>
            </a:r>
            <a:r>
              <a:rPr lang="en-GB" baseline="0" dirty="0"/>
              <a:t> (maar </a:t>
            </a:r>
            <a:r>
              <a:rPr lang="en-GB" baseline="0" dirty="0" err="1"/>
              <a:t>geen</a:t>
            </a:r>
            <a:r>
              <a:rPr lang="en-GB" baseline="0" dirty="0"/>
              <a:t> </a:t>
            </a:r>
            <a:r>
              <a:rPr lang="en-GB" baseline="0" dirty="0" err="1"/>
              <a:t>superslechte</a:t>
            </a:r>
            <a:r>
              <a:rPr lang="en-GB" baseline="0" dirty="0"/>
              <a:t>) </a:t>
            </a:r>
            <a:r>
              <a:rPr lang="en-GB" baseline="0" dirty="0" err="1"/>
              <a:t>tussen</a:t>
            </a:r>
            <a:r>
              <a:rPr lang="en-GB" baseline="0" dirty="0"/>
              <a:t> zit,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een</a:t>
            </a:r>
            <a:r>
              <a:rPr lang="en-GB" baseline="0" dirty="0"/>
              <a:t> </a:t>
            </a:r>
            <a:r>
              <a:rPr lang="en-GB" baseline="0" dirty="0" err="1"/>
              <a:t>middenvorm</a:t>
            </a:r>
            <a:r>
              <a:rPr lang="en-GB" baseline="0" dirty="0"/>
              <a:t>. </a:t>
            </a:r>
            <a:r>
              <a:rPr lang="en-GB" baseline="0" dirty="0" err="1"/>
              <a:t>Zodat</a:t>
            </a:r>
            <a:r>
              <a:rPr lang="en-GB" baseline="0" dirty="0"/>
              <a:t> </a:t>
            </a:r>
            <a:r>
              <a:rPr lang="en-GB" baseline="0" dirty="0" err="1"/>
              <a:t>er</a:t>
            </a:r>
            <a:r>
              <a:rPr lang="en-GB" baseline="0" dirty="0"/>
              <a:t> </a:t>
            </a:r>
            <a:r>
              <a:rPr lang="en-GB" baseline="0" dirty="0" err="1"/>
              <a:t>ruimte</a:t>
            </a:r>
            <a:r>
              <a:rPr lang="en-GB" baseline="0" dirty="0"/>
              <a:t> </a:t>
            </a:r>
            <a:r>
              <a:rPr lang="en-GB" baseline="0" dirty="0" err="1"/>
              <a:t>voor</a:t>
            </a:r>
            <a:r>
              <a:rPr lang="en-GB" baseline="0" dirty="0"/>
              <a:t> </a:t>
            </a:r>
            <a:r>
              <a:rPr lang="en-GB" baseline="0" dirty="0" err="1"/>
              <a:t>discussie</a:t>
            </a:r>
            <a:r>
              <a:rPr lang="en-GB" baseline="0" dirty="0"/>
              <a:t> </a:t>
            </a:r>
            <a:r>
              <a:rPr lang="en-GB" baseline="0" dirty="0" err="1"/>
              <a:t>ontstaat</a:t>
            </a:r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EF1A5-5353-4D8D-A08E-697AEED8D8F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81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FF19-4050-450C-8765-78838B84350F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7A0-E105-4415-8260-C11C3DEB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14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FF19-4050-450C-8765-78838B84350F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7A0-E105-4415-8260-C11C3DEB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6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FF19-4050-450C-8765-78838B84350F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7A0-E105-4415-8260-C11C3DEB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4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TU_P5#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85" y="6108245"/>
            <a:ext cx="1825177" cy="84323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0549467" y="6400801"/>
            <a:ext cx="1388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9CD01A7-429B-DC48-8F96-BCBBCB54612C}" type="slidenum">
              <a:rPr lang="en-US" sz="1400" smtClean="0">
                <a:solidFill>
                  <a:srgbClr val="00A6D6"/>
                </a:solidFill>
              </a:rPr>
              <a:pPr algn="r"/>
              <a:t>‹#›</a:t>
            </a:fld>
            <a:endParaRPr lang="en-US" sz="1400" dirty="0">
              <a:solidFill>
                <a:srgbClr val="00A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0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FF19-4050-450C-8765-78838B84350F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7A0-E105-4415-8260-C11C3DEB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1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FF19-4050-450C-8765-78838B84350F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7A0-E105-4415-8260-C11C3DEB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80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FF19-4050-450C-8765-78838B84350F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7A0-E105-4415-8260-C11C3DEB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99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FF19-4050-450C-8765-78838B84350F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7A0-E105-4415-8260-C11C3DEB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69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FF19-4050-450C-8765-78838B84350F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7A0-E105-4415-8260-C11C3DEB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18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FF19-4050-450C-8765-78838B84350F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7A0-E105-4415-8260-C11C3DEB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3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FF19-4050-450C-8765-78838B84350F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7A0-E105-4415-8260-C11C3DEB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0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FF19-4050-450C-8765-78838B84350F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927A0-E105-4415-8260-C11C3DEB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57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0FF19-4050-450C-8765-78838B84350F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27A0-E105-4415-8260-C11C3DEB5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4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nl/url?sa=i&amp;rct=j&amp;q=&amp;esrc=s&amp;source=images&amp;cd=&amp;cad=rja&amp;uact=8&amp;ved=2ahUKEwi66O2i6PjZAhWGaFAKHfTUCgsQjRx6BAgAEAU&amp;url=https://www.verkeerinbeeld.nl/nieuws/230516/fietsprofessional-van-het-jaar-top-3-is-bekend&amp;psig=AOvVaw234O776SIPUugAiKjAZwQl&amp;ust=152156358149112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18" y="179252"/>
            <a:ext cx="9559223" cy="6678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 rot="16200000">
            <a:off x="10699489" y="5305929"/>
            <a:ext cx="2308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err="1"/>
              <a:t>Bron</a:t>
            </a:r>
            <a:r>
              <a:rPr lang="en-GB" sz="1000" dirty="0"/>
              <a:t>: </a:t>
            </a:r>
            <a:r>
              <a:rPr lang="en-GB" sz="1000" dirty="0" err="1"/>
              <a:t>Wetenschapsknooppunt</a:t>
            </a:r>
            <a:r>
              <a:rPr lang="en-GB" sz="1000" dirty="0"/>
              <a:t> TU Delft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88846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70480" y="153372"/>
            <a:ext cx="9887919" cy="67046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10699489" y="5305929"/>
            <a:ext cx="2308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err="1"/>
              <a:t>Bron</a:t>
            </a:r>
            <a:r>
              <a:rPr lang="en-GB" sz="1000" dirty="0"/>
              <a:t>: </a:t>
            </a:r>
            <a:r>
              <a:rPr lang="en-GB" sz="1000" dirty="0" err="1"/>
              <a:t>Wetenschapsknooppunt</a:t>
            </a:r>
            <a:r>
              <a:rPr lang="en-GB" sz="1000" dirty="0"/>
              <a:t> TU Delft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125415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143415"/>
            <a:ext cx="9548139" cy="6664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10544507" y="5398918"/>
            <a:ext cx="2308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err="1"/>
              <a:t>Bron</a:t>
            </a:r>
            <a:r>
              <a:rPr lang="en-GB" sz="1000" dirty="0"/>
              <a:t>: </a:t>
            </a:r>
            <a:r>
              <a:rPr lang="en-GB" sz="1000" dirty="0" err="1"/>
              <a:t>Wetenschapsknooppunt</a:t>
            </a:r>
            <a:r>
              <a:rPr lang="en-GB" sz="1000" dirty="0"/>
              <a:t> TU Delft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425002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"/>
          <a:stretch/>
        </p:blipFill>
        <p:spPr bwMode="auto">
          <a:xfrm>
            <a:off x="0" y="4670282"/>
            <a:ext cx="3285552" cy="218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285552" y="505927"/>
            <a:ext cx="4179960" cy="5817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001" y="651019"/>
            <a:ext cx="3951556" cy="55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34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t="16819" r="37941" b="10184"/>
          <a:stretch/>
        </p:blipFill>
        <p:spPr>
          <a:xfrm>
            <a:off x="6456041" y="1700808"/>
            <a:ext cx="4036099" cy="475252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768198" y="4077072"/>
          <a:ext cx="505153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601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Veel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Gevarieerd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Nieuw combinaties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379">
                <a:tc>
                  <a:txBody>
                    <a:bodyPr/>
                    <a:lstStyle/>
                    <a:p>
                      <a:r>
                        <a:rPr lang="nl-NL" sz="1600" dirty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79">
                <a:tc>
                  <a:txBody>
                    <a:bodyPr/>
                    <a:lstStyle/>
                    <a:p>
                      <a:r>
                        <a:rPr lang="nl-NL" sz="1600" dirty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79">
                <a:tc>
                  <a:txBody>
                    <a:bodyPr/>
                    <a:lstStyle/>
                    <a:p>
                      <a:r>
                        <a:rPr lang="nl-NL" sz="1600" dirty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5" descr="Afbeeldingsresultaat voor top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792282"/>
            <a:ext cx="4316819" cy="22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Voorbeelden</a:t>
            </a:r>
            <a:r>
              <a:rPr lang="en-US" dirty="0"/>
              <a:t> </a:t>
            </a:r>
            <a:r>
              <a:rPr lang="en-US" dirty="0" err="1"/>
              <a:t>vooraf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28248" y="6561291"/>
            <a:ext cx="2308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err="1"/>
              <a:t>Bron</a:t>
            </a:r>
            <a:r>
              <a:rPr lang="en-GB" sz="1000" dirty="0"/>
              <a:t>: </a:t>
            </a:r>
            <a:r>
              <a:rPr lang="en-GB" sz="1000" dirty="0" err="1"/>
              <a:t>Wetenschapsknooppunt</a:t>
            </a:r>
            <a:r>
              <a:rPr lang="en-GB" sz="1000" dirty="0"/>
              <a:t> TU Delft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50895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Voorbeelden</a:t>
            </a:r>
            <a:r>
              <a:rPr lang="en-US" dirty="0"/>
              <a:t> </a:t>
            </a:r>
            <a:r>
              <a:rPr lang="en-US" dirty="0" err="1"/>
              <a:t>vooraf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76" y="1231475"/>
            <a:ext cx="3971544" cy="3154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64" y="4869160"/>
            <a:ext cx="3267456" cy="1545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231476"/>
            <a:ext cx="4206106" cy="4335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328248" y="6561291"/>
            <a:ext cx="2308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err="1"/>
              <a:t>Bron</a:t>
            </a:r>
            <a:r>
              <a:rPr lang="en-GB" sz="1000" dirty="0"/>
              <a:t>: </a:t>
            </a:r>
            <a:r>
              <a:rPr lang="en-GB" sz="1000" dirty="0" err="1"/>
              <a:t>Lodewijk</a:t>
            </a:r>
            <a:r>
              <a:rPr lang="en-GB" sz="1000" dirty="0"/>
              <a:t> </a:t>
            </a:r>
            <a:r>
              <a:rPr lang="en-GB" sz="1000" dirty="0" err="1"/>
              <a:t>Koopman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770266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154</Words>
  <Application>Microsoft Office PowerPoint</Application>
  <PresentationFormat>Widescreen</PresentationFormat>
  <Paragraphs>26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Eveline Holla</dc:creator>
  <cp:lastModifiedBy>Eveline Holla</cp:lastModifiedBy>
  <cp:revision>3</cp:revision>
  <dcterms:created xsi:type="dcterms:W3CDTF">2020-11-02T14:56:51Z</dcterms:created>
  <dcterms:modified xsi:type="dcterms:W3CDTF">2020-11-02T14:59:34Z</dcterms:modified>
</cp:coreProperties>
</file>